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3" r:id="rId19"/>
    <p:sldId id="274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ábor" initials="G" lastIdx="1" clrIdx="0">
    <p:extLst>
      <p:ext uri="{19B8F6BF-5375-455C-9EA6-DF929625EA0E}">
        <p15:presenceInfo xmlns:p15="http://schemas.microsoft.com/office/powerpoint/2012/main" userId="Gáb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689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617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273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567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8273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1993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4022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1014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049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490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394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515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382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741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898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49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297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95CAD9-2FBA-4A39-9D65-7D2D47D38827}" type="datetimeFigureOut">
              <a:rPr lang="hu-HU" smtClean="0"/>
              <a:t>2022. 04. 05.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8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0B9983-433B-49B0-8B91-EABC88F44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5570" y="692865"/>
            <a:ext cx="3820860" cy="1203671"/>
          </a:xfrm>
        </p:spPr>
        <p:txBody>
          <a:bodyPr/>
          <a:lstStyle/>
          <a:p>
            <a:pPr algn="ctr"/>
            <a:r>
              <a:rPr lang="hu-HU" sz="7200" dirty="0">
                <a:latin typeface="Bahnschrift SemiBold" panose="020B0502040204020203" pitchFamily="34" charset="0"/>
              </a:rPr>
              <a:t>Simulink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A623AB-2A8F-43ED-85A4-738834D73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8637" y="2210349"/>
            <a:ext cx="4574726" cy="861420"/>
          </a:xfrm>
        </p:spPr>
        <p:txBody>
          <a:bodyPr/>
          <a:lstStyle/>
          <a:p>
            <a:pPr algn="ctr"/>
            <a:r>
              <a:rPr lang="hu-H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Hegyesi Kristóf és Bartók-Balogh Gábor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4A69881-5524-412D-92C3-D2A56AE6E4C9}"/>
              </a:ext>
            </a:extLst>
          </p:cNvPr>
          <p:cNvSpPr txBox="1"/>
          <p:nvPr/>
        </p:nvSpPr>
        <p:spPr>
          <a:xfrm>
            <a:off x="4051209" y="4647501"/>
            <a:ext cx="4089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>
                <a:solidFill>
                  <a:schemeClr val="bg2"/>
                </a:solidFill>
                <a:latin typeface="Bahnschrift SemiBold" panose="020B0502040204020203" pitchFamily="34" charset="0"/>
              </a:rPr>
              <a:t>Matematika Statisztika kiselőadás</a:t>
            </a:r>
          </a:p>
        </p:txBody>
      </p:sp>
    </p:spTree>
    <p:extLst>
      <p:ext uri="{BB962C8B-B14F-4D97-AF65-F5344CB8AC3E}">
        <p14:creationId xmlns:p14="http://schemas.microsoft.com/office/powerpoint/2010/main" val="77735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8A2339-3413-41B8-B691-D31D1BEA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Bahnschrift SemiBold" panose="020B0502040204020203" pitchFamily="34" charset="0"/>
              </a:rPr>
              <a:t>If</a:t>
            </a:r>
            <a:r>
              <a:rPr lang="hu-HU" dirty="0">
                <a:latin typeface="Bahnschrift SemiBold" panose="020B0502040204020203" pitchFamily="34" charset="0"/>
              </a:rPr>
              <a:t> szerkezet: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9FE7AB-AE09-46A6-BD9F-84E71436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/>
              <a:t>If</a:t>
            </a:r>
            <a:r>
              <a:rPr lang="hu-HU" dirty="0"/>
              <a:t>(X &gt; 0.5)</a:t>
            </a:r>
          </a:p>
          <a:p>
            <a:pPr marL="0" indent="0">
              <a:buNone/>
            </a:pPr>
            <a:r>
              <a:rPr lang="hu-HU" dirty="0"/>
              <a:t>	X = X * 2</a:t>
            </a:r>
          </a:p>
          <a:p>
            <a:pPr marL="0" indent="0">
              <a:buNone/>
            </a:pPr>
            <a:r>
              <a:rPr lang="hu-HU" dirty="0"/>
              <a:t>ELSEIF(X &lt; 0)</a:t>
            </a:r>
          </a:p>
          <a:p>
            <a:pPr marL="0" indent="0">
              <a:buNone/>
            </a:pPr>
            <a:r>
              <a:rPr lang="hu-HU" dirty="0"/>
              <a:t>	X = X*5</a:t>
            </a:r>
          </a:p>
          <a:p>
            <a:pPr marL="0" indent="0">
              <a:buNone/>
            </a:pPr>
            <a:r>
              <a:rPr lang="hu-HU" dirty="0"/>
              <a:t>ELSE </a:t>
            </a:r>
          </a:p>
          <a:p>
            <a:pPr marL="0" indent="0">
              <a:buNone/>
            </a:pPr>
            <a:r>
              <a:rPr lang="hu-HU" dirty="0"/>
              <a:t>	X = 10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F3A4565-C406-4BAA-94F1-FE7B4D88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364" y="1887524"/>
            <a:ext cx="6766124" cy="463421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BEADC85-AECE-4DF0-9E7F-09B126468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64" y="1871727"/>
            <a:ext cx="6766124" cy="467342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853F875-F1B1-4EFF-920D-1B7859098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364" y="1891253"/>
            <a:ext cx="6766124" cy="466969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EF23C16-52A4-49B2-B969-9E8F12E01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64" y="1264023"/>
            <a:ext cx="9127072" cy="50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7DC525-6A8D-4461-BE85-D644F3EF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Szél-Turbina Modell: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BCFE04-3452-43BA-BA70-88CD7CF3A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359F042-2338-42CE-A739-F859515E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00" y="2299546"/>
            <a:ext cx="4169129" cy="440176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326A4A0-17E2-4A5A-99DF-3F9C63B1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9" y="2299545"/>
            <a:ext cx="2390737" cy="440176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2C2C7E3-75A1-42A4-BFF7-6E08653EF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866" y="3293532"/>
            <a:ext cx="278240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2967C7-5806-4203-9A7D-6CEB281C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66" y="414868"/>
            <a:ext cx="10600267" cy="1655232"/>
          </a:xfrm>
        </p:spPr>
        <p:txBody>
          <a:bodyPr/>
          <a:lstStyle/>
          <a:p>
            <a:r>
              <a:rPr lang="hu-HU" sz="4000" b="1" dirty="0"/>
              <a:t>Az NBA 8 éves kérdése, ki a jobb dobó?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C686EF-1131-4778-AA65-2A859EC4D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76047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5384C7-85B5-4AB6-A265-5BD29B34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rövid 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042FF4-40FE-4902-A27D-012CEB54E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NBA: National </a:t>
            </a:r>
            <a:r>
              <a:rPr lang="hu-HU" dirty="0" err="1"/>
              <a:t>Basketball</a:t>
            </a:r>
            <a:r>
              <a:rPr lang="hu-HU" dirty="0"/>
              <a:t> </a:t>
            </a:r>
            <a:r>
              <a:rPr lang="hu-HU" dirty="0" err="1"/>
              <a:t>Association</a:t>
            </a:r>
            <a:endParaRPr lang="hu-HU" dirty="0"/>
          </a:p>
          <a:p>
            <a:r>
              <a:rPr lang="hu-HU" dirty="0"/>
              <a:t>A 30 csapat becsült értéke : 2.12 milliárd $</a:t>
            </a:r>
          </a:p>
          <a:p>
            <a:r>
              <a:rPr lang="hu-HU" dirty="0" err="1"/>
              <a:t>Cristiano</a:t>
            </a:r>
            <a:r>
              <a:rPr lang="hu-HU" dirty="0"/>
              <a:t> Ronaldo : 18.480.000 GBP ~ 24.237.444 USD</a:t>
            </a:r>
          </a:p>
          <a:p>
            <a:r>
              <a:rPr lang="hu-HU" dirty="0" err="1"/>
              <a:t>Lebron</a:t>
            </a:r>
            <a:r>
              <a:rPr lang="hu-HU" dirty="0"/>
              <a:t> James :	    31.398.394 GBB ~ 41.180.544 USD</a:t>
            </a:r>
          </a:p>
        </p:txBody>
      </p:sp>
    </p:spTree>
    <p:extLst>
      <p:ext uri="{BB962C8B-B14F-4D97-AF65-F5344CB8AC3E}">
        <p14:creationId xmlns:p14="http://schemas.microsoft.com/office/powerpoint/2010/main" val="27065233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F1707-BA84-4089-8541-EFD74740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Két főszereplő- Stephen Curry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79ED5A-9715-4A75-9E30-2A1C2573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3x bajnok</a:t>
            </a:r>
          </a:p>
          <a:p>
            <a:r>
              <a:rPr lang="hu-HU" dirty="0"/>
              <a:t>2x MVP*</a:t>
            </a:r>
          </a:p>
          <a:p>
            <a:r>
              <a:rPr lang="hu-HU" dirty="0"/>
              <a:t>8x </a:t>
            </a:r>
            <a:r>
              <a:rPr lang="hu-HU" dirty="0" err="1"/>
              <a:t>All</a:t>
            </a:r>
            <a:r>
              <a:rPr lang="hu-HU" dirty="0"/>
              <a:t>-Star</a:t>
            </a:r>
          </a:p>
          <a:p>
            <a:r>
              <a:rPr lang="hu-HU" dirty="0"/>
              <a:t>7x </a:t>
            </a:r>
            <a:r>
              <a:rPr lang="hu-HU" dirty="0" err="1"/>
              <a:t>All</a:t>
            </a:r>
            <a:r>
              <a:rPr lang="hu-HU" dirty="0"/>
              <a:t>-NBA csapattag</a:t>
            </a:r>
          </a:p>
          <a:p>
            <a:r>
              <a:rPr lang="en-US" dirty="0"/>
              <a:t>1st All-time in 3 pointers made in NBA history</a:t>
            </a:r>
            <a:r>
              <a:rPr lang="hu-HU" dirty="0"/>
              <a:t>(3117+)</a:t>
            </a:r>
            <a:endParaRPr lang="en-US" dirty="0"/>
          </a:p>
          <a:p>
            <a:r>
              <a:rPr lang="hu-HU" dirty="0"/>
              <a:t>Legtöbb bedobott hárompontos 1 szezonban (405)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AD0DA18-7821-4A75-AD61-0C8C3D36A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0" y="71120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386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BE1E38-27B8-4AEE-8A64-685E4126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93232"/>
            <a:ext cx="8761413" cy="706964"/>
          </a:xfrm>
        </p:spPr>
        <p:txBody>
          <a:bodyPr/>
          <a:lstStyle/>
          <a:p>
            <a:r>
              <a:rPr lang="hu-HU" dirty="0"/>
              <a:t>Két főszereplő- </a:t>
            </a:r>
            <a:r>
              <a:rPr lang="hu-HU" dirty="0" err="1"/>
              <a:t>Klay</a:t>
            </a:r>
            <a:r>
              <a:rPr lang="hu-HU" dirty="0"/>
              <a:t> Thompson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DA6D96-9596-493D-BF31-C32D4516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3x bajnok</a:t>
            </a:r>
          </a:p>
          <a:p>
            <a:r>
              <a:rPr lang="hu-HU" dirty="0"/>
              <a:t>5x </a:t>
            </a:r>
            <a:r>
              <a:rPr lang="hu-HU" dirty="0" err="1"/>
              <a:t>All</a:t>
            </a:r>
            <a:r>
              <a:rPr lang="hu-HU" dirty="0"/>
              <a:t>-Star</a:t>
            </a:r>
          </a:p>
          <a:p>
            <a:r>
              <a:rPr lang="hu-HU" dirty="0"/>
              <a:t>2x </a:t>
            </a:r>
            <a:r>
              <a:rPr lang="hu-HU" dirty="0" err="1"/>
              <a:t>All</a:t>
            </a:r>
            <a:r>
              <a:rPr lang="hu-HU" dirty="0"/>
              <a:t>-NBA csapattag</a:t>
            </a:r>
          </a:p>
          <a:p>
            <a:r>
              <a:rPr lang="en-US" dirty="0"/>
              <a:t>NBA regular season record for most points scored in a quarter (37)</a:t>
            </a:r>
            <a:endParaRPr lang="hu-HU" dirty="0"/>
          </a:p>
          <a:p>
            <a:r>
              <a:rPr lang="en-US" dirty="0"/>
              <a:t>NBA regular season record for most three-pointers made in a game (14)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AD02700-7ED8-4F85-A82A-44C24AA2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6" y="287867"/>
            <a:ext cx="4730044" cy="35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85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0D663-FAD0-4736-ABBC-3ECBEBF5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91" y="609600"/>
            <a:ext cx="10353242" cy="1227667"/>
          </a:xfrm>
        </p:spPr>
        <p:txBody>
          <a:bodyPr/>
          <a:lstStyle/>
          <a:p>
            <a:r>
              <a:rPr lang="hu-HU" sz="4000" dirty="0"/>
              <a:t>„</a:t>
            </a:r>
            <a:r>
              <a:rPr lang="hu-HU" sz="4000" dirty="0" err="1"/>
              <a:t>They</a:t>
            </a:r>
            <a:r>
              <a:rPr lang="hu-HU" sz="4000" dirty="0"/>
              <a:t> </a:t>
            </a:r>
            <a:r>
              <a:rPr lang="hu-HU" sz="4000" dirty="0" err="1"/>
              <a:t>changed</a:t>
            </a:r>
            <a:r>
              <a:rPr lang="hu-HU" sz="4000" dirty="0"/>
              <a:t> </a:t>
            </a:r>
            <a:r>
              <a:rPr lang="hu-HU" sz="4000" dirty="0" err="1"/>
              <a:t>the</a:t>
            </a:r>
            <a:r>
              <a:rPr lang="hu-HU" sz="4000" dirty="0"/>
              <a:t> game of </a:t>
            </a:r>
            <a:r>
              <a:rPr lang="hu-HU" sz="4000" dirty="0" err="1"/>
              <a:t>basketball</a:t>
            </a:r>
            <a:r>
              <a:rPr lang="hu-HU" sz="4000" dirty="0"/>
              <a:t>”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70C5E342-4C51-4CCA-8019-59FD63596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76" y="1837267"/>
            <a:ext cx="8369889" cy="4711052"/>
          </a:xfrm>
        </p:spPr>
      </p:pic>
    </p:spTree>
    <p:extLst>
      <p:ext uri="{BB962C8B-B14F-4D97-AF65-F5344CB8AC3E}">
        <p14:creationId xmlns:p14="http://schemas.microsoft.com/office/powerpoint/2010/main" val="15445366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42D6E0-1D39-4075-85FB-A9DAAC31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Feltevés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B2DB10E-43AD-4FE7-965C-D02A080A3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0" y="2548898"/>
            <a:ext cx="8824913" cy="22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913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57E9AF-1348-4B23-89F2-B2017EAC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907973-A0AF-4D2F-86DA-49D8328E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Mindkét játékos N-szer dob.</a:t>
            </a:r>
          </a:p>
          <a:p>
            <a:r>
              <a:rPr lang="hu-HU" dirty="0"/>
              <a:t>Az a játékos nyer aki többet dob be.</a:t>
            </a:r>
          </a:p>
          <a:p>
            <a:r>
              <a:rPr lang="hu-HU" dirty="0"/>
              <a:t>Egyenlő számú bedobott kosárnál jön a „hirtelen halál”</a:t>
            </a:r>
          </a:p>
        </p:txBody>
      </p:sp>
    </p:spTree>
    <p:extLst>
      <p:ext uri="{BB962C8B-B14F-4D97-AF65-F5344CB8AC3E}">
        <p14:creationId xmlns:p14="http://schemas.microsoft.com/office/powerpoint/2010/main" val="30957356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2ECAE-0797-4316-94D1-0B8427F8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 ötlet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D76394B-248B-44E3-83FF-0E4007C23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5" y="1824568"/>
            <a:ext cx="9648825" cy="3390900"/>
          </a:xfrm>
          <a:prstGeom prst="rect">
            <a:avLst/>
          </a:prstGeom>
        </p:spPr>
      </p:pic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2842031E-CEB5-41A3-829D-53C678E79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4" y="3128433"/>
            <a:ext cx="6065493" cy="3416300"/>
          </a:xfrm>
        </p:spPr>
      </p:pic>
    </p:spTree>
    <p:extLst>
      <p:ext uri="{BB962C8B-B14F-4D97-AF65-F5344CB8AC3E}">
        <p14:creationId xmlns:p14="http://schemas.microsoft.com/office/powerpoint/2010/main" val="13532575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85CD36-8C25-4834-8207-8B18DC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31723"/>
            <a:ext cx="8761413" cy="706964"/>
          </a:xfrm>
        </p:spPr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Bevezetés: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0CFF78-FAFA-4675-9A86-A5A07D257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1984-ben készítették el és 1994-től jelent meg </a:t>
            </a:r>
            <a:r>
              <a:rPr lang="hu-HU" b="1" dirty="0"/>
              <a:t>Windows</a:t>
            </a:r>
            <a:r>
              <a:rPr lang="hu-HU" dirty="0"/>
              <a:t> rendszerekre</a:t>
            </a:r>
          </a:p>
          <a:p>
            <a:r>
              <a:rPr lang="hu-HU" dirty="0"/>
              <a:t>A </a:t>
            </a:r>
            <a:r>
              <a:rPr lang="hu-HU" b="1" dirty="0"/>
              <a:t>Simulink</a:t>
            </a:r>
            <a:r>
              <a:rPr lang="hu-HU" dirty="0"/>
              <a:t> egy MATLAB alapú grafikus programozói környezet.</a:t>
            </a:r>
          </a:p>
          <a:p>
            <a:r>
              <a:rPr lang="hu-HU" dirty="0"/>
              <a:t>A </a:t>
            </a:r>
            <a:r>
              <a:rPr lang="hu-HU" b="1" dirty="0"/>
              <a:t>Simulink</a:t>
            </a:r>
            <a:r>
              <a:rPr lang="hu-HU" dirty="0"/>
              <a:t> főképpen Automatizálásnál, digitális jelek feldolgozásánál és modell-alapú tervezéseknél használatos.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DBAA31B-ADC5-401E-80E6-1B50C22A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81595"/>
            <a:ext cx="5125673" cy="277640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7EEFC83-5D62-4188-9644-88CA55B8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949" y="3741527"/>
            <a:ext cx="2704051" cy="3116473"/>
          </a:xfrm>
          <a:prstGeom prst="rect">
            <a:avLst/>
          </a:prstGeom>
        </p:spPr>
      </p:pic>
      <p:cxnSp>
        <p:nvCxnSpPr>
          <p:cNvPr id="9" name="Összekötő: szögletes 8">
            <a:extLst>
              <a:ext uri="{FF2B5EF4-FFF2-40B4-BE49-F238E27FC236}">
                <a16:creationId xmlns:a16="http://schemas.microsoft.com/office/drawing/2014/main" id="{C7DA49EB-C679-4F30-B279-AE2E953A2734}"/>
              </a:ext>
            </a:extLst>
          </p:cNvPr>
          <p:cNvCxnSpPr>
            <a:cxnSpLocks/>
          </p:cNvCxnSpPr>
          <p:nvPr/>
        </p:nvCxnSpPr>
        <p:spPr>
          <a:xfrm flipV="1">
            <a:off x="8524020" y="5324929"/>
            <a:ext cx="954521" cy="9314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Összekötő: szögletes 15">
            <a:extLst>
              <a:ext uri="{FF2B5EF4-FFF2-40B4-BE49-F238E27FC236}">
                <a16:creationId xmlns:a16="http://schemas.microsoft.com/office/drawing/2014/main" id="{E89280E1-25C0-4D9C-A67F-39E748B069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67979" y="4513277"/>
            <a:ext cx="1241210" cy="60939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1B71C73-DF2C-4E47-A25F-5888EF157945}"/>
              </a:ext>
            </a:extLst>
          </p:cNvPr>
          <p:cNvSpPr txBox="1"/>
          <p:nvPr/>
        </p:nvSpPr>
        <p:spPr>
          <a:xfrm>
            <a:off x="6353716" y="4334692"/>
            <a:ext cx="24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Bahnschrift SemiBold" panose="020B0502040204020203" pitchFamily="34" charset="0"/>
              </a:rPr>
              <a:t>Blokkdiagram eszköztár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0DD236B-EF4E-4055-AD7A-876E0F63CAE8}"/>
              </a:ext>
            </a:extLst>
          </p:cNvPr>
          <p:cNvSpPr txBox="1"/>
          <p:nvPr/>
        </p:nvSpPr>
        <p:spPr>
          <a:xfrm>
            <a:off x="5167978" y="6053722"/>
            <a:ext cx="3432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Bahnschrift SemiBold" panose="020B0502040204020203" pitchFamily="34" charset="0"/>
              </a:rPr>
              <a:t>Blokkdiagram könyvtár gyűjtemény</a:t>
            </a:r>
          </a:p>
        </p:txBody>
      </p:sp>
    </p:spTree>
    <p:extLst>
      <p:ext uri="{BB962C8B-B14F-4D97-AF65-F5344CB8AC3E}">
        <p14:creationId xmlns:p14="http://schemas.microsoft.com/office/powerpoint/2010/main" val="294827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5711F3-EC8E-4162-9E84-A38231B1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És akkor jöjjön a szimuláció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054C56-E307-42A3-93A5-F214804C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081892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86DBAA-1C7B-4EFC-8DF9-442E173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Első lépések: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22990E6-6E12-49E0-81C7-3B9FB50E2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4" y="2515927"/>
            <a:ext cx="5351282" cy="3844251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DA439E7-A470-410F-94E1-BDFC70D3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06" y="2801923"/>
            <a:ext cx="5767763" cy="327226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5CC23958-6350-41F0-BCCB-94178CDF2007}"/>
              </a:ext>
            </a:extLst>
          </p:cNvPr>
          <p:cNvCxnSpPr>
            <a:cxnSpLocks/>
          </p:cNvCxnSpPr>
          <p:nvPr/>
        </p:nvCxnSpPr>
        <p:spPr>
          <a:xfrm>
            <a:off x="5427677" y="4601334"/>
            <a:ext cx="9144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Kép 11">
            <a:extLst>
              <a:ext uri="{FF2B5EF4-FFF2-40B4-BE49-F238E27FC236}">
                <a16:creationId xmlns:a16="http://schemas.microsoft.com/office/drawing/2014/main" id="{CD14720E-8371-4C0A-9D78-C7E25DD2D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29" y="1680632"/>
            <a:ext cx="6082436" cy="4524008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3E85D57-131D-4B73-A9DB-2632DAF09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37" y="2662747"/>
            <a:ext cx="5767763" cy="386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6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D3A2FA-DA2F-4067-A06A-A9CD6E3E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Működése: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1E2116B-E426-4B75-A8A8-34068DD02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28" y="2878676"/>
            <a:ext cx="9144143" cy="3899421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698107-F3C6-48D4-A970-5CA62529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28" y="2878675"/>
            <a:ext cx="5893110" cy="389942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5A93607-3420-4B91-B6F4-A640681E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63" y="2878674"/>
            <a:ext cx="4006808" cy="3899422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A485CE0-FC90-4C0D-AA1D-A931BDC58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029" y="2072832"/>
            <a:ext cx="2991863" cy="4705264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C30BFA00-155F-48D8-B398-9F82D8FB2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928" y="2878673"/>
            <a:ext cx="5753488" cy="3899423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F9A9C0C-C635-4B40-A35D-09E2A9593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550" y="2878672"/>
            <a:ext cx="4013521" cy="3899424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D0E2332D-FA1B-4230-A09F-44C0859D51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029" y="3497718"/>
            <a:ext cx="3267531" cy="283884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D763604B-C68E-45A2-B347-8D82FAB47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1615" y="3497718"/>
            <a:ext cx="3096057" cy="2838846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B79575BE-5842-4404-AEF6-44DA8B0BB5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928" y="2878671"/>
            <a:ext cx="5819501" cy="3869968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6A20A490-D78F-427C-990C-127A2C58F2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1710" y="2321859"/>
            <a:ext cx="7808577" cy="442678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67EEF5F7-8ED8-4197-89FA-BF27712A53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709" y="2707341"/>
            <a:ext cx="6133168" cy="407075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5D6991BD-BF97-4886-A9D2-F1AF46ABCD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7672" y="2237445"/>
            <a:ext cx="7298927" cy="4540651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7666A2BD-6A18-4938-95F4-3E47E330CA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9841" y="1929659"/>
            <a:ext cx="8252314" cy="46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09745-BB87-40E9-A5AB-A22C6283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Jelek egyesítése: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899B10-BD58-468E-9D50-3E068234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F0EBE9A-A3C3-499F-B070-AF1D0D3B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608" y="2603500"/>
            <a:ext cx="4023139" cy="388256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3A9B753-DBE2-4C1F-9880-634AB7F1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3" y="2603500"/>
            <a:ext cx="6232745" cy="388256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84D3D71-5251-4265-9C71-2DA4E051A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506" y="2428382"/>
            <a:ext cx="6822987" cy="38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ECB978-7855-44D1-8998-508A29B8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Jelek összeadása: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06853BEC-7B77-4720-B0D3-F37CCACB2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765DCCFC-5D56-49EC-8D76-3B55314D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11" y="2603500"/>
            <a:ext cx="4274323" cy="401167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88AA7B8-4DED-4D0A-BA4E-D34EB5AC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2" y="2603500"/>
            <a:ext cx="6396839" cy="400618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BC13953E-C060-418F-9A75-BB81D20E3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236" y="2277605"/>
            <a:ext cx="3933528" cy="433207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8A76F1F-A088-4EDA-85F4-1C97F670D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555" y="2107589"/>
            <a:ext cx="7753058" cy="44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25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8595A9-0B35-4E0E-AEEB-AE322AA3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Bahnschrift SemiBold" panose="020B0502040204020203" pitchFamily="34" charset="0"/>
              </a:rPr>
              <a:t>Gain</a:t>
            </a:r>
            <a:r>
              <a:rPr lang="hu-HU" dirty="0">
                <a:latin typeface="Bahnschrift SemiBold" panose="020B0502040204020203" pitchFamily="34" charset="0"/>
              </a:rPr>
              <a:t> blokk:</a:t>
            </a: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7B0B7B8B-CFDD-469C-AEE3-DC2F2AAC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210" y="2366682"/>
            <a:ext cx="6131791" cy="4217004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5D89AE1-8455-4868-B394-9AE5F46F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1" y="2366682"/>
            <a:ext cx="4369953" cy="4217004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A44512A-1634-4E46-A937-FA71B13C6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79084" cy="360381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8C2C2FA-77B9-47D4-BF22-2F283B62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024" y="2799175"/>
            <a:ext cx="7117976" cy="40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D09D12-0709-4D93-A883-1F1E55F3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Bahnschrift SemiBold" panose="020B0502040204020203" pitchFamily="34" charset="0"/>
              </a:rPr>
              <a:t>Simulink</a:t>
            </a:r>
            <a:r>
              <a:rPr lang="hu-HU" dirty="0">
                <a:latin typeface="Bahnschrift SemiBold" panose="020B0502040204020203" pitchFamily="34" charset="0"/>
              </a:rPr>
              <a:t> és </a:t>
            </a:r>
            <a:r>
              <a:rPr lang="hu-HU" dirty="0" err="1">
                <a:latin typeface="Bahnschrift SemiBold" panose="020B0502040204020203" pitchFamily="34" charset="0"/>
              </a:rPr>
              <a:t>Matlab</a:t>
            </a:r>
            <a:r>
              <a:rPr lang="hu-HU" dirty="0">
                <a:latin typeface="Bahnschrift SemiBold" panose="020B0502040204020203" pitchFamily="34" charset="0"/>
              </a:rPr>
              <a:t>: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3092BE26-8A98-4FD8-A7BD-2F19B4740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E61D469-21FF-4125-BC0E-18BED4FE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112" y="2375646"/>
            <a:ext cx="4545707" cy="439393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D14C8F4-4508-4A70-A9CD-3DD56BF8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4" y="2375645"/>
            <a:ext cx="6354538" cy="439393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2B688AF-8027-4EA6-8175-E7ED2BA7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632" y="1875790"/>
            <a:ext cx="8608736" cy="4831781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66E4B9E-F4E6-4C76-B141-590AA8E07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953" y="1815204"/>
            <a:ext cx="5818094" cy="48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574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F866B1-1404-480F-995F-BECBE004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Celsius -&gt; Fahrenheit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1C8255-9D31-4598-832D-585863E8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71" y="2262841"/>
            <a:ext cx="8825659" cy="3416300"/>
          </a:xfrm>
        </p:spPr>
        <p:txBody>
          <a:bodyPr/>
          <a:lstStyle/>
          <a:p>
            <a:r>
              <a:rPr lang="hu-HU" dirty="0"/>
              <a:t>Képlet: C * 9/5 + 32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ED9609A4-B932-4852-9B8D-ADD172EC899D}"/>
              </a:ext>
            </a:extLst>
          </p:cNvPr>
          <p:cNvSpPr/>
          <p:nvPr/>
        </p:nvSpPr>
        <p:spPr>
          <a:xfrm flipH="1">
            <a:off x="2002717" y="2326838"/>
            <a:ext cx="45719" cy="62752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A2104CF-3331-4576-8C8A-930DAC8B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298" y="1844308"/>
            <a:ext cx="6158753" cy="425336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E8086FB-6EB8-441D-A60D-278C29C52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21" y="1608791"/>
            <a:ext cx="8390358" cy="47244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8079A3E-7606-428D-B246-531763E00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356" y="2776780"/>
            <a:ext cx="6599287" cy="367634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D66842FF-C8D6-4A71-BF49-53BCD4339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111" y="1735916"/>
            <a:ext cx="5894026" cy="44701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94FAFB0E-D5E7-43DE-84A2-0FED98A94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505" y="1178859"/>
            <a:ext cx="7182340" cy="49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tanácstere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tanácstere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tanácstere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TM02900722[[fn=Tanácsterem]]</Template>
  <TotalTime>0</TotalTime>
  <Words>270</Words>
  <Application>Microsoft Office PowerPoint</Application>
  <PresentationFormat>Szélesvásznú</PresentationFormat>
  <Paragraphs>52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5" baseType="lpstr">
      <vt:lpstr>Arial</vt:lpstr>
      <vt:lpstr>Bahnschrift SemiBold</vt:lpstr>
      <vt:lpstr>Century Gothic</vt:lpstr>
      <vt:lpstr>Wingdings 3</vt:lpstr>
      <vt:lpstr>Ion tanácsterem</vt:lpstr>
      <vt:lpstr>Simulink</vt:lpstr>
      <vt:lpstr>Bevezetés:</vt:lpstr>
      <vt:lpstr>Első lépések:</vt:lpstr>
      <vt:lpstr>Működése:</vt:lpstr>
      <vt:lpstr>Jelek egyesítése:</vt:lpstr>
      <vt:lpstr>Jelek összeadása:</vt:lpstr>
      <vt:lpstr>Gain blokk:</vt:lpstr>
      <vt:lpstr>Simulink és Matlab:</vt:lpstr>
      <vt:lpstr>Celsius -&gt; Fahrenheit</vt:lpstr>
      <vt:lpstr>If szerkezet:</vt:lpstr>
      <vt:lpstr>Szél-Turbina Modell:</vt:lpstr>
      <vt:lpstr>Az NBA 8 éves kérdése, ki a jobb dobó?</vt:lpstr>
      <vt:lpstr>Egy rövid bevezetés</vt:lpstr>
      <vt:lpstr>Két főszereplő- Stephen Curry</vt:lpstr>
      <vt:lpstr>Két főszereplő- Klay Thompson</vt:lpstr>
      <vt:lpstr>„They changed the game of basketball”</vt:lpstr>
      <vt:lpstr>Feltevés</vt:lpstr>
      <vt:lpstr>Szabályok</vt:lpstr>
      <vt:lpstr>Alap ötlet</vt:lpstr>
      <vt:lpstr>És akkor jöjjön a szimuláció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Simulink</dc:title>
  <dc:creator>Gábor</dc:creator>
  <cp:lastModifiedBy>Kristóf Hegyesi</cp:lastModifiedBy>
  <cp:revision>16</cp:revision>
  <dcterms:created xsi:type="dcterms:W3CDTF">2022-03-28T08:58:10Z</dcterms:created>
  <dcterms:modified xsi:type="dcterms:W3CDTF">2022-04-05T12:35:00Z</dcterms:modified>
</cp:coreProperties>
</file>